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58" r:id="rId6"/>
    <p:sldId id="259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90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8A9DE-D032-4562-B80F-F08DA524D30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CC239-ABC0-4493-ACB6-6F2D8C1F02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CC239-ABC0-4493-ACB6-6F2D8C1F022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A4B3-EA28-46A0-AFE6-F6DA6C33AC3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E16E-3E36-43C8-9178-6EDA824B50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A4B3-EA28-46A0-AFE6-F6DA6C33AC3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E16E-3E36-43C8-9178-6EDA824B5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A4B3-EA28-46A0-AFE6-F6DA6C33AC3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E16E-3E36-43C8-9178-6EDA824B5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A4B3-EA28-46A0-AFE6-F6DA6C33AC3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E16E-3E36-43C8-9178-6EDA824B5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A4B3-EA28-46A0-AFE6-F6DA6C33AC3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E16E-3E36-43C8-9178-6EDA824B50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A4B3-EA28-46A0-AFE6-F6DA6C33AC3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E16E-3E36-43C8-9178-6EDA824B5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A4B3-EA28-46A0-AFE6-F6DA6C33AC3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E16E-3E36-43C8-9178-6EDA824B5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A4B3-EA28-46A0-AFE6-F6DA6C33AC3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E16E-3E36-43C8-9178-6EDA824B5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A4B3-EA28-46A0-AFE6-F6DA6C33AC3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E16E-3E36-43C8-9178-6EDA824B5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A4B3-EA28-46A0-AFE6-F6DA6C33AC3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E16E-3E36-43C8-9178-6EDA824B5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A4B3-EA28-46A0-AFE6-F6DA6C33AC3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2FE16E-3E36-43C8-9178-6EDA824B50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1BA4B3-EA28-46A0-AFE6-F6DA6C33AC3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2FE16E-3E36-43C8-9178-6EDA824B504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FOOD , NUTRITION &amp; </a:t>
            </a:r>
            <a:br>
              <a:rPr lang="en-US" i="1" dirty="0" smtClean="0"/>
            </a:br>
            <a:r>
              <a:rPr lang="en-US" i="1" dirty="0" smtClean="0"/>
              <a:t>HEALTH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GRADE : 9 </a:t>
            </a:r>
          </a:p>
          <a:p>
            <a:pPr algn="ctr"/>
            <a:r>
              <a:rPr lang="en-US" dirty="0" smtClean="0"/>
              <a:t>TOPIC: CONVENIENCE FOODS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) Define the term Convenience Foods </a:t>
            </a:r>
          </a:p>
          <a:p>
            <a:r>
              <a:rPr lang="en-US" dirty="0" smtClean="0"/>
              <a:t>2.) Discuss the reasons for popularity of convenience foods.</a:t>
            </a:r>
          </a:p>
          <a:p>
            <a:r>
              <a:rPr lang="en-US" dirty="0" smtClean="0"/>
              <a:t>3.) State the advantages and disadvantages of using convenience foods.</a:t>
            </a:r>
          </a:p>
          <a:p>
            <a:r>
              <a:rPr lang="en-US" dirty="0" smtClean="0"/>
              <a:t>4.)Classification of Convenience foods.</a:t>
            </a:r>
          </a:p>
          <a:p>
            <a:r>
              <a:rPr lang="en-US" dirty="0" smtClean="0"/>
              <a:t>Examples of using fresh foods and Convenience foods to make Nourishing food options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Define the term Convenience Foods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5" name="Cloud 4"/>
          <p:cNvSpPr/>
          <p:nvPr/>
        </p:nvSpPr>
        <p:spPr>
          <a:xfrm>
            <a:off x="928662" y="1714488"/>
            <a:ext cx="7929618" cy="4357718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Convenience foods  are foods that are partially or completely prepared by the food processor, with little or no additional food preparation required of the consumer 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Reasons for popularity of Convenience Foods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1.)  They can be served as a quick snack or meal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2.) Most mothers are working class so it takes less time to prepare meals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3.) It is cheaper than to prepare meals from scratch.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Advantages of Convenience Foods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Disadvantages of Convenience Foods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  Less preparation time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  Reduced planning, buying and   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dirty="0" smtClean="0"/>
                        <a:t>      storing of ingredients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  Fewer leftovers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  More variety, especially for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dirty="0" smtClean="0"/>
                        <a:t>      inexperienced cooks 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Faster and easier cleanup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Storability – usually keep well  for 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dirty="0" smtClean="0"/>
                        <a:t>    extended periods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buFont typeface="Wingdings" pitchFamily="2" charset="2"/>
                        <a:buChar char="v"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be less meat, fish or cheese than </a:t>
                      </a:r>
                    </a:p>
                    <a:p>
                      <a:pPr hangingPunct="0">
                        <a:buFont typeface="Wingdings" pitchFamily="2" charset="2"/>
                        <a:buNone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you would include in homemade </a:t>
                      </a:r>
                    </a:p>
                    <a:p>
                      <a:pPr hangingPunct="0">
                        <a:buFont typeface="Wingdings" pitchFamily="2" charset="2"/>
                        <a:buNone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versions</a:t>
                      </a:r>
                    </a:p>
                    <a:p>
                      <a:pPr hangingPunct="0">
                        <a:buFont typeface="Wingdings" pitchFamily="2" charset="2"/>
                        <a:buNone/>
                      </a:pPr>
                      <a:endParaRPr kumimoji="0"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>
                        <a:buFont typeface="Wingdings" pitchFamily="2" charset="2"/>
                        <a:buChar char="v"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Cooking time is sometimes</a:t>
                      </a:r>
                    </a:p>
                    <a:p>
                      <a:pPr hangingPunct="0">
                        <a:buFont typeface="Wingdings" pitchFamily="2" charset="2"/>
                        <a:buNone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increased for thawing or longer   </a:t>
                      </a:r>
                    </a:p>
                    <a:p>
                      <a:pPr hangingPunct="0">
                        <a:buFont typeface="Wingdings" pitchFamily="2" charset="2"/>
                        <a:buNone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baking time</a:t>
                      </a:r>
                    </a:p>
                    <a:p>
                      <a:pPr hangingPunct="0">
                        <a:buFont typeface="Wingdings" pitchFamily="2" charset="2"/>
                        <a:buNone/>
                      </a:pPr>
                      <a:endParaRPr kumimoji="0" lang="en-US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0">
                        <a:buFont typeface="Wingdings" pitchFamily="2" charset="2"/>
                        <a:buChar char="v"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Harder to control fat, salt and sugar  </a:t>
                      </a:r>
                    </a:p>
                    <a:p>
                      <a:pPr hangingPunct="0">
                        <a:buFont typeface="Wingdings" pitchFamily="2" charset="2"/>
                        <a:buNone/>
                      </a:pP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levels</a:t>
                      </a:r>
                    </a:p>
                    <a:p>
                      <a:pPr hangingPunct="0">
                        <a:buFont typeface="Wingdings" pitchFamily="2" charset="2"/>
                        <a:buChar char="v"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Cost per serving may be higher than </a:t>
                      </a:r>
                    </a:p>
                    <a:p>
                      <a:pPr hangingPunct="0">
                        <a:buFont typeface="Wingdings" pitchFamily="2" charset="2"/>
                        <a:buNone/>
                      </a:pP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homemade</a:t>
                      </a:r>
                    </a:p>
                    <a:p>
                      <a:pPr hangingPunct="0">
                        <a:buFont typeface="Wingdings" pitchFamily="2" charset="2"/>
                        <a:buChar char="v"/>
                      </a:pPr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b="0" dirty="0" smtClean="0"/>
                        <a:t>They tend to lack freshness in fruits </a:t>
                      </a:r>
                    </a:p>
                    <a:p>
                      <a:pPr hangingPunct="0">
                        <a:buFont typeface="Wingdings" pitchFamily="2" charset="2"/>
                        <a:buNone/>
                      </a:pPr>
                      <a:r>
                        <a:rPr lang="en-US" b="0" dirty="0" smtClean="0"/>
                        <a:t>      and vegetables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Classification of Convenience Foods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  <a:t>Dehydrated Foods </a:t>
            </a:r>
            <a:r>
              <a:rPr lang="en-US" dirty="0" smtClean="0"/>
              <a:t>– soups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>
                <a:latin typeface="Algerian" pitchFamily="82" charset="0"/>
              </a:rPr>
              <a:t>Ready to eat</a:t>
            </a:r>
            <a:r>
              <a:rPr lang="en-US" dirty="0" smtClean="0"/>
              <a:t> –patties , salads , meat pie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Algerian" pitchFamily="82" charset="0"/>
              </a:rPr>
              <a:t>Canned Foods-</a:t>
            </a:r>
            <a:r>
              <a:rPr lang="en-US" dirty="0" smtClean="0"/>
              <a:t>  fish, vegetables, custards, fruits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Algerian" pitchFamily="82" charset="0"/>
              </a:rPr>
              <a:t>Frozen Foods </a:t>
            </a:r>
            <a:r>
              <a:rPr lang="en-US" dirty="0" smtClean="0"/>
              <a:t>– pastries, vegetables, fish, meat, dessert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using fresh food and convenience food to make nourishing food options are: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1.) </a:t>
            </a:r>
            <a:r>
              <a:rPr lang="en-US" dirty="0" smtClean="0"/>
              <a:t>C</a:t>
            </a:r>
            <a:r>
              <a:rPr lang="en-US" dirty="0" smtClean="0"/>
              <a:t>anned vegetables used in freshly made potato salad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2.) Canned tuna used in casseroles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Instruction</a:t>
            </a:r>
            <a:r>
              <a:rPr lang="en-US" dirty="0" smtClean="0"/>
              <a:t>: Use your text books and other credible sources to complete the following </a:t>
            </a:r>
          </a:p>
          <a:p>
            <a:pPr marL="514350" indent="-514350">
              <a:buAutoNum type="arabicPeriod"/>
            </a:pPr>
            <a:r>
              <a:rPr lang="en-US" dirty="0" smtClean="0"/>
              <a:t>List  four(4) convenience foods that are relatively new today and state what category they fall in.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Identify at least five(5) convenience foods that is often used in school cafeterias.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does the nutritional content of convenience food compare with the nutritional content of foods cooked at home?</a:t>
            </a:r>
          </a:p>
          <a:p>
            <a:pPr marL="514350" indent="-514350">
              <a:buAutoNum type="arabicPeriod"/>
            </a:pPr>
            <a:r>
              <a:rPr lang="en-US" dirty="0" smtClean="0"/>
              <a:t>Plan a main meal where each dish selected uses a convenience food in its preparation.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Economics for Caribbean Schools 4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endParaRPr lang="en-US" dirty="0" smtClean="0"/>
          </a:p>
          <a:p>
            <a:r>
              <a:rPr lang="en-US" dirty="0" smtClean="0"/>
              <a:t>Introductory to Foods 12</a:t>
            </a:r>
            <a:r>
              <a:rPr lang="en-US" baseline="30000" dirty="0" smtClean="0"/>
              <a:t>th</a:t>
            </a:r>
            <a:r>
              <a:rPr lang="en-US" dirty="0" smtClean="0"/>
              <a:t> Edition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</TotalTime>
  <Words>394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FOOD , NUTRITION &amp;  HEALTH</vt:lpstr>
      <vt:lpstr>OBJECTIVES</vt:lpstr>
      <vt:lpstr>      Define the term Convenience Foods </vt:lpstr>
      <vt:lpstr>Reasons for popularity of Convenience Foods are:</vt:lpstr>
      <vt:lpstr>Slide 5</vt:lpstr>
      <vt:lpstr>Classification of Convenience Foods </vt:lpstr>
      <vt:lpstr>Examples of using fresh food and convenience food to make nourishing food options are: </vt:lpstr>
      <vt:lpstr>Activity</vt:lpstr>
      <vt:lpstr>Sources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 D</dc:creator>
  <cp:lastModifiedBy>Angel D</cp:lastModifiedBy>
  <cp:revision>38</cp:revision>
  <dcterms:created xsi:type="dcterms:W3CDTF">2020-03-23T20:18:52Z</dcterms:created>
  <dcterms:modified xsi:type="dcterms:W3CDTF">2020-03-24T02:46:26Z</dcterms:modified>
</cp:coreProperties>
</file>