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60" r:id="rId5"/>
    <p:sldId id="262" r:id="rId6"/>
    <p:sldId id="264" r:id="rId7"/>
    <p:sldId id="268" r:id="rId8"/>
    <p:sldId id="266" r:id="rId9"/>
    <p:sldId id="270" r:id="rId10"/>
    <p:sldId id="272" r:id="rId11"/>
    <p:sldId id="265" r:id="rId12"/>
    <p:sldId id="274" r:id="rId13"/>
    <p:sldId id="269" r:id="rId14"/>
    <p:sldId id="261" r:id="rId15"/>
    <p:sldId id="267" r:id="rId16"/>
    <p:sldId id="275" r:id="rId17"/>
    <p:sldId id="271"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2" autoAdjust="0"/>
    <p:restoredTop sz="94660"/>
  </p:normalViewPr>
  <p:slideViewPr>
    <p:cSldViewPr>
      <p:cViewPr>
        <p:scale>
          <a:sx n="75" d="100"/>
          <a:sy n="75" d="100"/>
        </p:scale>
        <p:origin x="-121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1FF8CF1-F061-47F7-A992-5D4F8A06E6C4}" type="datetimeFigureOut">
              <a:rPr lang="en-JM" smtClean="0"/>
              <a:t>10/01/2015</a:t>
            </a:fld>
            <a:endParaRPr lang="en-JM"/>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JM"/>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541CEAB-9083-41C6-8B15-2258582E4B57}" type="slidenum">
              <a:rPr lang="en-JM" smtClean="0"/>
              <a:t>‹#›</a:t>
            </a:fld>
            <a:endParaRPr lang="en-JM"/>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1FF8CF1-F061-47F7-A992-5D4F8A06E6C4}" type="datetimeFigureOut">
              <a:rPr lang="en-JM" smtClean="0"/>
              <a:t>10/01/2015</a:t>
            </a:fld>
            <a:endParaRPr lang="en-JM"/>
          </a:p>
        </p:txBody>
      </p:sp>
      <p:sp>
        <p:nvSpPr>
          <p:cNvPr id="5" name="Footer Placeholder 4"/>
          <p:cNvSpPr>
            <a:spLocks noGrp="1"/>
          </p:cNvSpPr>
          <p:nvPr>
            <p:ph type="ftr" sz="quarter" idx="11"/>
          </p:nvPr>
        </p:nvSpPr>
        <p:spPr/>
        <p:txBody>
          <a:bodyPr/>
          <a:lstStyle>
            <a:extLst/>
          </a:lstStyle>
          <a:p>
            <a:endParaRPr lang="en-JM"/>
          </a:p>
        </p:txBody>
      </p:sp>
      <p:sp>
        <p:nvSpPr>
          <p:cNvPr id="6" name="Slide Number Placeholder 5"/>
          <p:cNvSpPr>
            <a:spLocks noGrp="1"/>
          </p:cNvSpPr>
          <p:nvPr>
            <p:ph type="sldNum" sz="quarter" idx="12"/>
          </p:nvPr>
        </p:nvSpPr>
        <p:spPr/>
        <p:txBody>
          <a:bodyPr/>
          <a:lstStyle>
            <a:extLst/>
          </a:lstStyle>
          <a:p>
            <a:fld id="{9541CEAB-9083-41C6-8B15-2258582E4B57}" type="slidenum">
              <a:rPr lang="en-JM" smtClean="0"/>
              <a:t>‹#›</a:t>
            </a:fld>
            <a:endParaRPr lang="en-JM"/>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1FF8CF1-F061-47F7-A992-5D4F8A06E6C4}" type="datetimeFigureOut">
              <a:rPr lang="en-JM" smtClean="0"/>
              <a:t>10/01/2015</a:t>
            </a:fld>
            <a:endParaRPr lang="en-JM"/>
          </a:p>
        </p:txBody>
      </p:sp>
      <p:sp>
        <p:nvSpPr>
          <p:cNvPr id="5" name="Footer Placeholder 4"/>
          <p:cNvSpPr>
            <a:spLocks noGrp="1"/>
          </p:cNvSpPr>
          <p:nvPr>
            <p:ph type="ftr" sz="quarter" idx="11"/>
          </p:nvPr>
        </p:nvSpPr>
        <p:spPr/>
        <p:txBody>
          <a:bodyPr/>
          <a:lstStyle>
            <a:extLst/>
          </a:lstStyle>
          <a:p>
            <a:endParaRPr lang="en-JM"/>
          </a:p>
        </p:txBody>
      </p:sp>
      <p:sp>
        <p:nvSpPr>
          <p:cNvPr id="6" name="Slide Number Placeholder 5"/>
          <p:cNvSpPr>
            <a:spLocks noGrp="1"/>
          </p:cNvSpPr>
          <p:nvPr>
            <p:ph type="sldNum" sz="quarter" idx="12"/>
          </p:nvPr>
        </p:nvSpPr>
        <p:spPr/>
        <p:txBody>
          <a:bodyPr/>
          <a:lstStyle>
            <a:extLst/>
          </a:lstStyle>
          <a:p>
            <a:fld id="{9541CEAB-9083-41C6-8B15-2258582E4B57}" type="slidenum">
              <a:rPr lang="en-JM" smtClean="0"/>
              <a:t>‹#›</a:t>
            </a:fld>
            <a:endParaRPr lang="en-JM"/>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1FF8CF1-F061-47F7-A992-5D4F8A06E6C4}" type="datetimeFigureOut">
              <a:rPr lang="en-JM" smtClean="0"/>
              <a:t>10/01/2015</a:t>
            </a:fld>
            <a:endParaRPr lang="en-JM"/>
          </a:p>
        </p:txBody>
      </p:sp>
      <p:sp>
        <p:nvSpPr>
          <p:cNvPr id="5" name="Footer Placeholder 4"/>
          <p:cNvSpPr>
            <a:spLocks noGrp="1"/>
          </p:cNvSpPr>
          <p:nvPr>
            <p:ph type="ftr" sz="quarter" idx="11"/>
          </p:nvPr>
        </p:nvSpPr>
        <p:spPr/>
        <p:txBody>
          <a:bodyPr/>
          <a:lstStyle>
            <a:extLst/>
          </a:lstStyle>
          <a:p>
            <a:endParaRPr lang="en-JM"/>
          </a:p>
        </p:txBody>
      </p:sp>
      <p:sp>
        <p:nvSpPr>
          <p:cNvPr id="6" name="Slide Number Placeholder 5"/>
          <p:cNvSpPr>
            <a:spLocks noGrp="1"/>
          </p:cNvSpPr>
          <p:nvPr>
            <p:ph type="sldNum" sz="quarter" idx="12"/>
          </p:nvPr>
        </p:nvSpPr>
        <p:spPr/>
        <p:txBody>
          <a:bodyPr/>
          <a:lstStyle>
            <a:extLst/>
          </a:lstStyle>
          <a:p>
            <a:fld id="{9541CEAB-9083-41C6-8B15-2258582E4B57}" type="slidenum">
              <a:rPr lang="en-JM" smtClean="0"/>
              <a:t>‹#›</a:t>
            </a:fld>
            <a:endParaRPr lang="en-JM"/>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1FF8CF1-F061-47F7-A992-5D4F8A06E6C4}" type="datetimeFigureOut">
              <a:rPr lang="en-JM" smtClean="0"/>
              <a:t>10/01/2015</a:t>
            </a:fld>
            <a:endParaRPr lang="en-JM"/>
          </a:p>
        </p:txBody>
      </p:sp>
      <p:sp>
        <p:nvSpPr>
          <p:cNvPr id="5" name="Footer Placeholder 4"/>
          <p:cNvSpPr>
            <a:spLocks noGrp="1"/>
          </p:cNvSpPr>
          <p:nvPr>
            <p:ph type="ftr" sz="quarter" idx="11"/>
          </p:nvPr>
        </p:nvSpPr>
        <p:spPr/>
        <p:txBody>
          <a:bodyPr/>
          <a:lstStyle>
            <a:extLst/>
          </a:lstStyle>
          <a:p>
            <a:endParaRPr lang="en-JM"/>
          </a:p>
        </p:txBody>
      </p:sp>
      <p:sp>
        <p:nvSpPr>
          <p:cNvPr id="6" name="Slide Number Placeholder 5"/>
          <p:cNvSpPr>
            <a:spLocks noGrp="1"/>
          </p:cNvSpPr>
          <p:nvPr>
            <p:ph type="sldNum" sz="quarter" idx="12"/>
          </p:nvPr>
        </p:nvSpPr>
        <p:spPr/>
        <p:txBody>
          <a:bodyPr/>
          <a:lstStyle>
            <a:extLst/>
          </a:lstStyle>
          <a:p>
            <a:fld id="{9541CEAB-9083-41C6-8B15-2258582E4B57}" type="slidenum">
              <a:rPr lang="en-JM" smtClean="0"/>
              <a:t>‹#›</a:t>
            </a:fld>
            <a:endParaRPr lang="en-JM"/>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1FF8CF1-F061-47F7-A992-5D4F8A06E6C4}" type="datetimeFigureOut">
              <a:rPr lang="en-JM" smtClean="0"/>
              <a:t>10/01/2015</a:t>
            </a:fld>
            <a:endParaRPr lang="en-JM"/>
          </a:p>
        </p:txBody>
      </p:sp>
      <p:sp>
        <p:nvSpPr>
          <p:cNvPr id="6" name="Footer Placeholder 5"/>
          <p:cNvSpPr>
            <a:spLocks noGrp="1"/>
          </p:cNvSpPr>
          <p:nvPr>
            <p:ph type="ftr" sz="quarter" idx="11"/>
          </p:nvPr>
        </p:nvSpPr>
        <p:spPr/>
        <p:txBody>
          <a:bodyPr/>
          <a:lstStyle>
            <a:extLst/>
          </a:lstStyle>
          <a:p>
            <a:endParaRPr lang="en-JM"/>
          </a:p>
        </p:txBody>
      </p:sp>
      <p:sp>
        <p:nvSpPr>
          <p:cNvPr id="7" name="Slide Number Placeholder 6"/>
          <p:cNvSpPr>
            <a:spLocks noGrp="1"/>
          </p:cNvSpPr>
          <p:nvPr>
            <p:ph type="sldNum" sz="quarter" idx="12"/>
          </p:nvPr>
        </p:nvSpPr>
        <p:spPr/>
        <p:txBody>
          <a:bodyPr/>
          <a:lstStyle>
            <a:extLst/>
          </a:lstStyle>
          <a:p>
            <a:fld id="{9541CEAB-9083-41C6-8B15-2258582E4B57}" type="slidenum">
              <a:rPr lang="en-JM" smtClean="0"/>
              <a:t>‹#›</a:t>
            </a:fld>
            <a:endParaRPr lang="en-JM"/>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1FF8CF1-F061-47F7-A992-5D4F8A06E6C4}" type="datetimeFigureOut">
              <a:rPr lang="en-JM" smtClean="0"/>
              <a:t>10/01/2015</a:t>
            </a:fld>
            <a:endParaRPr lang="en-JM"/>
          </a:p>
        </p:txBody>
      </p:sp>
      <p:sp>
        <p:nvSpPr>
          <p:cNvPr id="8" name="Footer Placeholder 7"/>
          <p:cNvSpPr>
            <a:spLocks noGrp="1"/>
          </p:cNvSpPr>
          <p:nvPr>
            <p:ph type="ftr" sz="quarter" idx="11"/>
          </p:nvPr>
        </p:nvSpPr>
        <p:spPr/>
        <p:txBody>
          <a:bodyPr/>
          <a:lstStyle>
            <a:extLst/>
          </a:lstStyle>
          <a:p>
            <a:endParaRPr lang="en-JM"/>
          </a:p>
        </p:txBody>
      </p:sp>
      <p:sp>
        <p:nvSpPr>
          <p:cNvPr id="9" name="Slide Number Placeholder 8"/>
          <p:cNvSpPr>
            <a:spLocks noGrp="1"/>
          </p:cNvSpPr>
          <p:nvPr>
            <p:ph type="sldNum" sz="quarter" idx="12"/>
          </p:nvPr>
        </p:nvSpPr>
        <p:spPr/>
        <p:txBody>
          <a:bodyPr/>
          <a:lstStyle>
            <a:extLst/>
          </a:lstStyle>
          <a:p>
            <a:fld id="{9541CEAB-9083-41C6-8B15-2258582E4B57}" type="slidenum">
              <a:rPr lang="en-JM" smtClean="0"/>
              <a:t>‹#›</a:t>
            </a:fld>
            <a:endParaRPr lang="en-JM"/>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1FF8CF1-F061-47F7-A992-5D4F8A06E6C4}" type="datetimeFigureOut">
              <a:rPr lang="en-JM" smtClean="0"/>
              <a:t>10/01/2015</a:t>
            </a:fld>
            <a:endParaRPr lang="en-JM"/>
          </a:p>
        </p:txBody>
      </p:sp>
      <p:sp>
        <p:nvSpPr>
          <p:cNvPr id="4" name="Footer Placeholder 3"/>
          <p:cNvSpPr>
            <a:spLocks noGrp="1"/>
          </p:cNvSpPr>
          <p:nvPr>
            <p:ph type="ftr" sz="quarter" idx="11"/>
          </p:nvPr>
        </p:nvSpPr>
        <p:spPr/>
        <p:txBody>
          <a:bodyPr/>
          <a:lstStyle>
            <a:extLst/>
          </a:lstStyle>
          <a:p>
            <a:endParaRPr lang="en-JM"/>
          </a:p>
        </p:txBody>
      </p:sp>
      <p:sp>
        <p:nvSpPr>
          <p:cNvPr id="5" name="Slide Number Placeholder 4"/>
          <p:cNvSpPr>
            <a:spLocks noGrp="1"/>
          </p:cNvSpPr>
          <p:nvPr>
            <p:ph type="sldNum" sz="quarter" idx="12"/>
          </p:nvPr>
        </p:nvSpPr>
        <p:spPr/>
        <p:txBody>
          <a:bodyPr/>
          <a:lstStyle>
            <a:extLst/>
          </a:lstStyle>
          <a:p>
            <a:fld id="{9541CEAB-9083-41C6-8B15-2258582E4B57}" type="slidenum">
              <a:rPr lang="en-JM" smtClean="0"/>
              <a:t>‹#›</a:t>
            </a:fld>
            <a:endParaRPr lang="en-JM"/>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1FF8CF1-F061-47F7-A992-5D4F8A06E6C4}" type="datetimeFigureOut">
              <a:rPr lang="en-JM" smtClean="0"/>
              <a:t>10/01/2015</a:t>
            </a:fld>
            <a:endParaRPr lang="en-JM"/>
          </a:p>
        </p:txBody>
      </p:sp>
      <p:sp>
        <p:nvSpPr>
          <p:cNvPr id="3" name="Footer Placeholder 2"/>
          <p:cNvSpPr>
            <a:spLocks noGrp="1"/>
          </p:cNvSpPr>
          <p:nvPr>
            <p:ph type="ftr" sz="quarter" idx="11"/>
          </p:nvPr>
        </p:nvSpPr>
        <p:spPr/>
        <p:txBody>
          <a:bodyPr/>
          <a:lstStyle>
            <a:extLst/>
          </a:lstStyle>
          <a:p>
            <a:endParaRPr lang="en-JM"/>
          </a:p>
        </p:txBody>
      </p:sp>
      <p:sp>
        <p:nvSpPr>
          <p:cNvPr id="4" name="Slide Number Placeholder 3"/>
          <p:cNvSpPr>
            <a:spLocks noGrp="1"/>
          </p:cNvSpPr>
          <p:nvPr>
            <p:ph type="sldNum" sz="quarter" idx="12"/>
          </p:nvPr>
        </p:nvSpPr>
        <p:spPr/>
        <p:txBody>
          <a:bodyPr/>
          <a:lstStyle>
            <a:extLst/>
          </a:lstStyle>
          <a:p>
            <a:fld id="{9541CEAB-9083-41C6-8B15-2258582E4B57}" type="slidenum">
              <a:rPr lang="en-JM" smtClean="0"/>
              <a:t>‹#›</a:t>
            </a:fld>
            <a:endParaRPr lang="en-JM"/>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1FF8CF1-F061-47F7-A992-5D4F8A06E6C4}" type="datetimeFigureOut">
              <a:rPr lang="en-JM" smtClean="0"/>
              <a:t>10/01/2015</a:t>
            </a:fld>
            <a:endParaRPr lang="en-JM"/>
          </a:p>
        </p:txBody>
      </p:sp>
      <p:sp>
        <p:nvSpPr>
          <p:cNvPr id="6" name="Footer Placeholder 5"/>
          <p:cNvSpPr>
            <a:spLocks noGrp="1"/>
          </p:cNvSpPr>
          <p:nvPr>
            <p:ph type="ftr" sz="quarter" idx="11"/>
          </p:nvPr>
        </p:nvSpPr>
        <p:spPr/>
        <p:txBody>
          <a:bodyPr/>
          <a:lstStyle>
            <a:extLst/>
          </a:lstStyle>
          <a:p>
            <a:endParaRPr lang="en-JM"/>
          </a:p>
        </p:txBody>
      </p:sp>
      <p:sp>
        <p:nvSpPr>
          <p:cNvPr id="7" name="Slide Number Placeholder 6"/>
          <p:cNvSpPr>
            <a:spLocks noGrp="1"/>
          </p:cNvSpPr>
          <p:nvPr>
            <p:ph type="sldNum" sz="quarter" idx="12"/>
          </p:nvPr>
        </p:nvSpPr>
        <p:spPr/>
        <p:txBody>
          <a:bodyPr/>
          <a:lstStyle>
            <a:extLst/>
          </a:lstStyle>
          <a:p>
            <a:fld id="{9541CEAB-9083-41C6-8B15-2258582E4B57}" type="slidenum">
              <a:rPr lang="en-JM" smtClean="0"/>
              <a:t>‹#›</a:t>
            </a:fld>
            <a:endParaRPr lang="en-JM"/>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1FF8CF1-F061-47F7-A992-5D4F8A06E6C4}" type="datetimeFigureOut">
              <a:rPr lang="en-JM" smtClean="0"/>
              <a:t>10/01/2015</a:t>
            </a:fld>
            <a:endParaRPr lang="en-JM"/>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JM"/>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541CEAB-9083-41C6-8B15-2258582E4B57}" type="slidenum">
              <a:rPr lang="en-JM" smtClean="0"/>
              <a:t>‹#›</a:t>
            </a:fld>
            <a:endParaRPr lang="en-JM"/>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1FF8CF1-F061-47F7-A992-5D4F8A06E6C4}" type="datetimeFigureOut">
              <a:rPr lang="en-JM" smtClean="0"/>
              <a:t>10/01/2015</a:t>
            </a:fld>
            <a:endParaRPr lang="en-JM"/>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JM"/>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541CEAB-9083-41C6-8B15-2258582E4B57}" type="slidenum">
              <a:rPr lang="en-JM" smtClean="0"/>
              <a:t>‹#›</a:t>
            </a:fld>
            <a:endParaRPr lang="en-JM"/>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JM" dirty="0" smtClean="0"/>
              <a:t>IRRIGATION</a:t>
            </a:r>
            <a:endParaRPr lang="en-JM" dirty="0"/>
          </a:p>
        </p:txBody>
      </p:sp>
      <p:sp>
        <p:nvSpPr>
          <p:cNvPr id="3" name="Subtitle 2"/>
          <p:cNvSpPr>
            <a:spLocks noGrp="1"/>
          </p:cNvSpPr>
          <p:nvPr>
            <p:ph type="subTitle" idx="1"/>
          </p:nvPr>
        </p:nvSpPr>
        <p:spPr/>
        <p:txBody>
          <a:bodyPr/>
          <a:lstStyle/>
          <a:p>
            <a:r>
              <a:rPr lang="en-JM" dirty="0" smtClean="0"/>
              <a:t>Definition &amp; Types of Irrigation</a:t>
            </a:r>
            <a:endParaRPr lang="en-JM" dirty="0"/>
          </a:p>
        </p:txBody>
      </p:sp>
    </p:spTree>
    <p:extLst>
      <p:ext uri="{BB962C8B-B14F-4D97-AF65-F5344CB8AC3E}">
        <p14:creationId xmlns:p14="http://schemas.microsoft.com/office/powerpoint/2010/main" val="182906840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692696"/>
            <a:ext cx="8229600" cy="4525963"/>
          </a:xfrm>
        </p:spPr>
        <p:txBody>
          <a:bodyPr/>
          <a:lstStyle/>
          <a:p>
            <a:pPr marL="109728" indent="0">
              <a:buNone/>
            </a:pPr>
            <a:r>
              <a:rPr lang="en-JM" dirty="0" smtClean="0"/>
              <a:t>The images Below are what type of Irrigation Method?</a:t>
            </a:r>
          </a:p>
          <a:p>
            <a:pPr marL="109728" indent="0">
              <a:buNone/>
            </a:pPr>
            <a:endParaRPr lang="en-JM"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3568" y="1556792"/>
            <a:ext cx="7344816" cy="4021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24328" y="6165304"/>
            <a:ext cx="1584176" cy="369332"/>
          </a:xfrm>
          <a:prstGeom prst="rect">
            <a:avLst/>
          </a:prstGeom>
          <a:noFill/>
        </p:spPr>
        <p:txBody>
          <a:bodyPr wrap="square" rtlCol="0">
            <a:spAutoFit/>
          </a:bodyPr>
          <a:lstStyle/>
          <a:p>
            <a:r>
              <a:rPr lang="en-JM" dirty="0" smtClean="0">
                <a:hlinkClick r:id="rId3" action="ppaction://hlinksldjump"/>
              </a:rPr>
              <a:t>NEXT</a:t>
            </a:r>
            <a:endParaRPr lang="en-JM" dirty="0"/>
          </a:p>
        </p:txBody>
      </p:sp>
      <p:sp>
        <p:nvSpPr>
          <p:cNvPr id="6" name="TextBox 5"/>
          <p:cNvSpPr txBox="1"/>
          <p:nvPr/>
        </p:nvSpPr>
        <p:spPr>
          <a:xfrm>
            <a:off x="4211960" y="5877272"/>
            <a:ext cx="2304256" cy="369332"/>
          </a:xfrm>
          <a:prstGeom prst="rect">
            <a:avLst/>
          </a:prstGeom>
          <a:noFill/>
        </p:spPr>
        <p:txBody>
          <a:bodyPr wrap="square" rtlCol="0">
            <a:spAutoFit/>
          </a:bodyPr>
          <a:lstStyle/>
          <a:p>
            <a:r>
              <a:rPr lang="en-JM" dirty="0" smtClean="0"/>
              <a:t>Drip Irrigation</a:t>
            </a:r>
            <a:endParaRPr lang="en-JM" dirty="0"/>
          </a:p>
        </p:txBody>
      </p:sp>
    </p:spTree>
    <p:extLst>
      <p:ext uri="{BB962C8B-B14F-4D97-AF65-F5344CB8AC3E}">
        <p14:creationId xmlns:p14="http://schemas.microsoft.com/office/powerpoint/2010/main" val="182864807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2813" y="116632"/>
            <a:ext cx="8791675"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96336" y="6237312"/>
            <a:ext cx="1368152" cy="369332"/>
          </a:xfrm>
          <a:prstGeom prst="rect">
            <a:avLst/>
          </a:prstGeom>
          <a:noFill/>
        </p:spPr>
        <p:txBody>
          <a:bodyPr wrap="square" rtlCol="0">
            <a:spAutoFit/>
          </a:bodyPr>
          <a:lstStyle/>
          <a:p>
            <a:r>
              <a:rPr lang="en-JM" dirty="0" smtClean="0">
                <a:hlinkClick r:id="rId3" action="ppaction://hlinksldjump"/>
              </a:rPr>
              <a:t>NEXT</a:t>
            </a:r>
            <a:endParaRPr lang="en-JM" dirty="0"/>
          </a:p>
        </p:txBody>
      </p:sp>
      <p:sp>
        <p:nvSpPr>
          <p:cNvPr id="5" name="TextBox 4"/>
          <p:cNvSpPr txBox="1"/>
          <p:nvPr/>
        </p:nvSpPr>
        <p:spPr>
          <a:xfrm>
            <a:off x="3563888" y="5764614"/>
            <a:ext cx="2376264" cy="369332"/>
          </a:xfrm>
          <a:prstGeom prst="rect">
            <a:avLst/>
          </a:prstGeom>
          <a:noFill/>
        </p:spPr>
        <p:txBody>
          <a:bodyPr wrap="square" rtlCol="0">
            <a:spAutoFit/>
          </a:bodyPr>
          <a:lstStyle/>
          <a:p>
            <a:r>
              <a:rPr lang="en-JM" dirty="0" smtClean="0"/>
              <a:t>Rotary System</a:t>
            </a:r>
            <a:endParaRPr lang="en-JM" dirty="0"/>
          </a:p>
        </p:txBody>
      </p:sp>
    </p:spTree>
    <p:extLst>
      <p:ext uri="{BB962C8B-B14F-4D97-AF65-F5344CB8AC3E}">
        <p14:creationId xmlns:p14="http://schemas.microsoft.com/office/powerpoint/2010/main" val="416521687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1560" y="116632"/>
            <a:ext cx="7939852" cy="5303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412066" y="6052646"/>
            <a:ext cx="1512168" cy="369332"/>
          </a:xfrm>
          <a:prstGeom prst="rect">
            <a:avLst/>
          </a:prstGeom>
          <a:noFill/>
        </p:spPr>
        <p:txBody>
          <a:bodyPr wrap="square" rtlCol="0">
            <a:spAutoFit/>
          </a:bodyPr>
          <a:lstStyle/>
          <a:p>
            <a:r>
              <a:rPr lang="en-JM" dirty="0" smtClean="0">
                <a:hlinkClick r:id="rId3" action="ppaction://hlinksldjump"/>
              </a:rPr>
              <a:t>NEXT</a:t>
            </a:r>
            <a:endParaRPr lang="en-JM" dirty="0"/>
          </a:p>
        </p:txBody>
      </p:sp>
      <p:sp>
        <p:nvSpPr>
          <p:cNvPr id="6" name="TextBox 5"/>
          <p:cNvSpPr txBox="1"/>
          <p:nvPr/>
        </p:nvSpPr>
        <p:spPr>
          <a:xfrm>
            <a:off x="3419872" y="5733256"/>
            <a:ext cx="2592288" cy="646331"/>
          </a:xfrm>
          <a:prstGeom prst="rect">
            <a:avLst/>
          </a:prstGeom>
          <a:noFill/>
        </p:spPr>
        <p:txBody>
          <a:bodyPr wrap="square" rtlCol="0">
            <a:spAutoFit/>
          </a:bodyPr>
          <a:lstStyle/>
          <a:p>
            <a:r>
              <a:rPr lang="en-JM" dirty="0" smtClean="0"/>
              <a:t>Ditch Irrigation</a:t>
            </a:r>
          </a:p>
          <a:p>
            <a:endParaRPr lang="en-JM" dirty="0"/>
          </a:p>
        </p:txBody>
      </p:sp>
    </p:spTree>
    <p:extLst>
      <p:ext uri="{BB962C8B-B14F-4D97-AF65-F5344CB8AC3E}">
        <p14:creationId xmlns:p14="http://schemas.microsoft.com/office/powerpoint/2010/main" val="8095248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95536" y="116632"/>
            <a:ext cx="8064896"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596336" y="6237312"/>
            <a:ext cx="1368152" cy="369332"/>
          </a:xfrm>
          <a:prstGeom prst="rect">
            <a:avLst/>
          </a:prstGeom>
        </p:spPr>
        <p:txBody>
          <a:bodyPr wrap="square">
            <a:spAutoFit/>
          </a:bodyPr>
          <a:lstStyle/>
          <a:p>
            <a:r>
              <a:rPr lang="en-JM" dirty="0" smtClean="0">
                <a:hlinkClick r:id="rId3" action="ppaction://hlinksldjump"/>
              </a:rPr>
              <a:t>NEXT</a:t>
            </a:r>
            <a:endParaRPr lang="en-JM" dirty="0"/>
          </a:p>
        </p:txBody>
      </p:sp>
      <p:sp>
        <p:nvSpPr>
          <p:cNvPr id="5" name="Rectangle 4"/>
          <p:cNvSpPr/>
          <p:nvPr/>
        </p:nvSpPr>
        <p:spPr>
          <a:xfrm>
            <a:off x="3923928" y="6052646"/>
            <a:ext cx="2376264" cy="646331"/>
          </a:xfrm>
          <a:prstGeom prst="rect">
            <a:avLst/>
          </a:prstGeom>
        </p:spPr>
        <p:txBody>
          <a:bodyPr wrap="square">
            <a:spAutoFit/>
          </a:bodyPr>
          <a:lstStyle/>
          <a:p>
            <a:pPr algn="ctr"/>
            <a:r>
              <a:rPr lang="en-JM" dirty="0" smtClean="0"/>
              <a:t>Centre Pivot Irrigation</a:t>
            </a:r>
            <a:endParaRPr lang="en-JM" dirty="0"/>
          </a:p>
        </p:txBody>
      </p:sp>
    </p:spTree>
    <p:extLst>
      <p:ext uri="{BB962C8B-B14F-4D97-AF65-F5344CB8AC3E}">
        <p14:creationId xmlns:p14="http://schemas.microsoft.com/office/powerpoint/2010/main" val="404215136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7066" y="260648"/>
            <a:ext cx="8463406"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744219" y="6253933"/>
            <a:ext cx="1224136" cy="369332"/>
          </a:xfrm>
          <a:prstGeom prst="rect">
            <a:avLst/>
          </a:prstGeom>
        </p:spPr>
        <p:txBody>
          <a:bodyPr wrap="square">
            <a:spAutoFit/>
          </a:bodyPr>
          <a:lstStyle/>
          <a:p>
            <a:r>
              <a:rPr lang="en-JM" dirty="0" smtClean="0">
                <a:hlinkClick r:id="rId3" action="ppaction://hlinksldjump"/>
              </a:rPr>
              <a:t>NEXT</a:t>
            </a:r>
            <a:endParaRPr lang="en-JM" dirty="0"/>
          </a:p>
        </p:txBody>
      </p:sp>
      <p:sp>
        <p:nvSpPr>
          <p:cNvPr id="5" name="TextBox 4"/>
          <p:cNvSpPr txBox="1"/>
          <p:nvPr/>
        </p:nvSpPr>
        <p:spPr>
          <a:xfrm>
            <a:off x="4067944" y="6093295"/>
            <a:ext cx="3168352" cy="369332"/>
          </a:xfrm>
          <a:prstGeom prst="rect">
            <a:avLst/>
          </a:prstGeom>
          <a:noFill/>
        </p:spPr>
        <p:txBody>
          <a:bodyPr wrap="square" rtlCol="0">
            <a:spAutoFit/>
          </a:bodyPr>
          <a:lstStyle/>
          <a:p>
            <a:pPr algn="ctr"/>
            <a:r>
              <a:rPr lang="en-JM" dirty="0" smtClean="0"/>
              <a:t>Terraced  Irrigation</a:t>
            </a:r>
            <a:endParaRPr lang="en-JM" dirty="0"/>
          </a:p>
        </p:txBody>
      </p:sp>
    </p:spTree>
    <p:extLst>
      <p:ext uri="{BB962C8B-B14F-4D97-AF65-F5344CB8AC3E}">
        <p14:creationId xmlns:p14="http://schemas.microsoft.com/office/powerpoint/2010/main" val="147787744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39552" y="188640"/>
            <a:ext cx="8280920"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812360" y="6340704"/>
            <a:ext cx="1331640" cy="369332"/>
          </a:xfrm>
          <a:prstGeom prst="rect">
            <a:avLst/>
          </a:prstGeom>
        </p:spPr>
        <p:txBody>
          <a:bodyPr wrap="square">
            <a:spAutoFit/>
          </a:bodyPr>
          <a:lstStyle/>
          <a:p>
            <a:r>
              <a:rPr lang="en-JM" dirty="0" smtClean="0">
                <a:hlinkClick r:id="rId3" action="ppaction://hlinksldjump"/>
              </a:rPr>
              <a:t>NEXT</a:t>
            </a:r>
            <a:endParaRPr lang="en-JM" dirty="0"/>
          </a:p>
        </p:txBody>
      </p:sp>
      <p:sp>
        <p:nvSpPr>
          <p:cNvPr id="5" name="TextBox 4"/>
          <p:cNvSpPr txBox="1"/>
          <p:nvPr/>
        </p:nvSpPr>
        <p:spPr>
          <a:xfrm>
            <a:off x="3995936" y="6165304"/>
            <a:ext cx="2448272" cy="369332"/>
          </a:xfrm>
          <a:prstGeom prst="rect">
            <a:avLst/>
          </a:prstGeom>
          <a:noFill/>
        </p:spPr>
        <p:txBody>
          <a:bodyPr wrap="square" rtlCol="0">
            <a:spAutoFit/>
          </a:bodyPr>
          <a:lstStyle/>
          <a:p>
            <a:r>
              <a:rPr lang="en-JM" dirty="0" smtClean="0"/>
              <a:t>Sprinkler System</a:t>
            </a:r>
            <a:endParaRPr lang="en-JM" dirty="0"/>
          </a:p>
        </p:txBody>
      </p:sp>
    </p:spTree>
    <p:extLst>
      <p:ext uri="{BB962C8B-B14F-4D97-AF65-F5344CB8AC3E}">
        <p14:creationId xmlns:p14="http://schemas.microsoft.com/office/powerpoint/2010/main" val="196574514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gtdforcios.files.wordpress.com/2014/01/finish-line.jpg?w=4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108" y="260648"/>
            <a:ext cx="7488674" cy="5624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82434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332656"/>
            <a:ext cx="5112568" cy="579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92280" y="5373216"/>
            <a:ext cx="1656184" cy="369332"/>
          </a:xfrm>
          <a:prstGeom prst="rect">
            <a:avLst/>
          </a:prstGeom>
          <a:noFill/>
        </p:spPr>
        <p:txBody>
          <a:bodyPr wrap="square" rtlCol="0">
            <a:spAutoFit/>
          </a:bodyPr>
          <a:lstStyle/>
          <a:p>
            <a:r>
              <a:rPr lang="en-JM" dirty="0" smtClean="0">
                <a:hlinkClick r:id="rId3" action="ppaction://hlinksldjump"/>
              </a:rPr>
              <a:t>GO BACK</a:t>
            </a:r>
            <a:endParaRPr lang="en-JM" dirty="0"/>
          </a:p>
        </p:txBody>
      </p:sp>
    </p:spTree>
    <p:extLst>
      <p:ext uri="{BB962C8B-B14F-4D97-AF65-F5344CB8AC3E}">
        <p14:creationId xmlns:p14="http://schemas.microsoft.com/office/powerpoint/2010/main" val="279007302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2222" y="55166"/>
            <a:ext cx="5894114" cy="5894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261752" y="6004759"/>
            <a:ext cx="1584176" cy="369332"/>
          </a:xfrm>
          <a:prstGeom prst="rect">
            <a:avLst/>
          </a:prstGeom>
          <a:noFill/>
        </p:spPr>
        <p:txBody>
          <a:bodyPr wrap="square" rtlCol="0">
            <a:spAutoFit/>
          </a:bodyPr>
          <a:lstStyle/>
          <a:p>
            <a:r>
              <a:rPr lang="en-JM" dirty="0" smtClean="0">
                <a:hlinkClick r:id="rId3" action="ppaction://hlinksldjump"/>
              </a:rPr>
              <a:t>NEXT</a:t>
            </a:r>
            <a:endParaRPr lang="en-JM" dirty="0"/>
          </a:p>
        </p:txBody>
      </p:sp>
    </p:spTree>
    <p:extLst>
      <p:ext uri="{BB962C8B-B14F-4D97-AF65-F5344CB8AC3E}">
        <p14:creationId xmlns:p14="http://schemas.microsoft.com/office/powerpoint/2010/main" val="121811503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JM" dirty="0" smtClean="0"/>
          </a:p>
          <a:p>
            <a:pPr marL="0" indent="0">
              <a:buNone/>
            </a:pPr>
            <a:r>
              <a:rPr lang="en-JM" dirty="0" smtClean="0"/>
              <a:t>Irrigation </a:t>
            </a:r>
            <a:r>
              <a:rPr lang="en-JM" dirty="0"/>
              <a:t>is the replacement or supplementation of rainwater with another </a:t>
            </a:r>
            <a:r>
              <a:rPr lang="en-JM" dirty="0" smtClean="0"/>
              <a:t>source </a:t>
            </a:r>
            <a:r>
              <a:rPr lang="en-JM" dirty="0"/>
              <a:t>of water</a:t>
            </a:r>
            <a:r>
              <a:rPr lang="en-JM" dirty="0" smtClean="0"/>
              <a:t>.</a:t>
            </a:r>
          </a:p>
          <a:p>
            <a:pPr marL="0" indent="0">
              <a:buNone/>
            </a:pPr>
            <a:endParaRPr lang="en-JM" dirty="0"/>
          </a:p>
          <a:p>
            <a:pPr marL="0" indent="0">
              <a:buNone/>
            </a:pPr>
            <a:endParaRPr lang="en-JM" dirty="0" smtClean="0"/>
          </a:p>
          <a:p>
            <a:pPr marL="0" indent="0">
              <a:buNone/>
            </a:pPr>
            <a:r>
              <a:rPr lang="en-JM" dirty="0" smtClean="0"/>
              <a:t>Artificial means of Bringing water to land.</a:t>
            </a:r>
            <a:endParaRPr lang="en-JM" dirty="0"/>
          </a:p>
        </p:txBody>
      </p:sp>
      <p:sp>
        <p:nvSpPr>
          <p:cNvPr id="2" name="Title 1"/>
          <p:cNvSpPr>
            <a:spLocks noGrp="1"/>
          </p:cNvSpPr>
          <p:nvPr>
            <p:ph type="title"/>
          </p:nvPr>
        </p:nvSpPr>
        <p:spPr/>
        <p:txBody>
          <a:bodyPr/>
          <a:lstStyle/>
          <a:p>
            <a:pPr algn="ctr"/>
            <a:r>
              <a:rPr lang="en-JM" b="1" dirty="0" smtClean="0"/>
              <a:t>What </a:t>
            </a:r>
            <a:r>
              <a:rPr lang="en-JM" b="1" dirty="0"/>
              <a:t>is Irrigation?</a:t>
            </a:r>
            <a:endParaRPr lang="en-JM" dirty="0"/>
          </a:p>
        </p:txBody>
      </p:sp>
    </p:spTree>
    <p:extLst>
      <p:ext uri="{BB962C8B-B14F-4D97-AF65-F5344CB8AC3E}">
        <p14:creationId xmlns:p14="http://schemas.microsoft.com/office/powerpoint/2010/main" val="181430050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JM" dirty="0" smtClean="0"/>
          </a:p>
          <a:p>
            <a:pPr marL="109728" indent="0">
              <a:buNone/>
            </a:pPr>
            <a:r>
              <a:rPr lang="en-JM" dirty="0" smtClean="0"/>
              <a:t>Ditch </a:t>
            </a:r>
            <a:r>
              <a:rPr lang="en-JM" dirty="0"/>
              <a:t>Irrigation is a rather traditional method, where ditches are dug out and seedlings are planted in rows. The plantings are watered by placing canals or furrows in between the rows of plants. Siphon tubes are used to move the water from the main ditch to the canals.</a:t>
            </a:r>
          </a:p>
        </p:txBody>
      </p:sp>
      <p:sp>
        <p:nvSpPr>
          <p:cNvPr id="2" name="Title 1"/>
          <p:cNvSpPr>
            <a:spLocks noGrp="1"/>
          </p:cNvSpPr>
          <p:nvPr>
            <p:ph type="title"/>
          </p:nvPr>
        </p:nvSpPr>
        <p:spPr/>
        <p:txBody>
          <a:bodyPr/>
          <a:lstStyle/>
          <a:p>
            <a:pPr algn="ctr"/>
            <a:r>
              <a:rPr lang="en-JM" b="1" dirty="0"/>
              <a:t>Ditch Irrigation</a:t>
            </a:r>
            <a:endParaRPr lang="en-JM" dirty="0"/>
          </a:p>
        </p:txBody>
      </p:sp>
    </p:spTree>
    <p:extLst>
      <p:ext uri="{BB962C8B-B14F-4D97-AF65-F5344CB8AC3E}">
        <p14:creationId xmlns:p14="http://schemas.microsoft.com/office/powerpoint/2010/main" val="90189468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728" indent="0">
              <a:buNone/>
            </a:pPr>
            <a:endParaRPr lang="en-JM" dirty="0" smtClean="0"/>
          </a:p>
          <a:p>
            <a:pPr marL="109728" indent="0">
              <a:buNone/>
            </a:pPr>
            <a:r>
              <a:rPr lang="en-JM" dirty="0" smtClean="0"/>
              <a:t>This </a:t>
            </a:r>
            <a:r>
              <a:rPr lang="en-JM" dirty="0"/>
              <a:t>is a very </a:t>
            </a:r>
            <a:r>
              <a:rPr lang="en-JM" dirty="0" smtClean="0"/>
              <a:t>labour-intensive </a:t>
            </a:r>
            <a:r>
              <a:rPr lang="en-JM" dirty="0"/>
              <a:t>method of irrigation where the land is cut into steps and supported by retaining walls. The flat areas are used for planting and the idea is that the water flows down each step, while watering each plot. This allows steep land to be used for planting crops.</a:t>
            </a:r>
            <a:r>
              <a:rPr lang="en-JM" b="1" dirty="0"/>
              <a:t>   </a:t>
            </a:r>
            <a:endParaRPr lang="en-JM" dirty="0"/>
          </a:p>
        </p:txBody>
      </p:sp>
      <p:sp>
        <p:nvSpPr>
          <p:cNvPr id="2" name="Title 1"/>
          <p:cNvSpPr>
            <a:spLocks noGrp="1"/>
          </p:cNvSpPr>
          <p:nvPr>
            <p:ph type="title"/>
          </p:nvPr>
        </p:nvSpPr>
        <p:spPr/>
        <p:txBody>
          <a:bodyPr/>
          <a:lstStyle/>
          <a:p>
            <a:pPr algn="ctr"/>
            <a:r>
              <a:rPr lang="en-JM" b="1" dirty="0"/>
              <a:t>Terraced Irrigation</a:t>
            </a:r>
            <a:endParaRPr lang="en-JM" dirty="0"/>
          </a:p>
        </p:txBody>
      </p:sp>
    </p:spTree>
    <p:extLst>
      <p:ext uri="{BB962C8B-B14F-4D97-AF65-F5344CB8AC3E}">
        <p14:creationId xmlns:p14="http://schemas.microsoft.com/office/powerpoint/2010/main" val="100514764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JM" dirty="0" smtClean="0"/>
          </a:p>
          <a:p>
            <a:pPr marL="109728" indent="0">
              <a:buNone/>
            </a:pPr>
            <a:r>
              <a:rPr lang="en-JM" dirty="0" smtClean="0"/>
              <a:t>This </a:t>
            </a:r>
            <a:r>
              <a:rPr lang="en-JM" dirty="0"/>
              <a:t>is known as the most water efficient method of irrigation. Water drops right near the root zone of a plant in a dripping motion. If the system is installed properly you can steadily reduce the loss of water through evaporation and runoff.</a:t>
            </a:r>
          </a:p>
        </p:txBody>
      </p:sp>
      <p:sp>
        <p:nvSpPr>
          <p:cNvPr id="2" name="Title 1"/>
          <p:cNvSpPr>
            <a:spLocks noGrp="1"/>
          </p:cNvSpPr>
          <p:nvPr>
            <p:ph type="title"/>
          </p:nvPr>
        </p:nvSpPr>
        <p:spPr/>
        <p:txBody>
          <a:bodyPr/>
          <a:lstStyle/>
          <a:p>
            <a:pPr algn="ctr"/>
            <a:r>
              <a:rPr lang="en-JM" b="1" dirty="0"/>
              <a:t>Drip Irrigation</a:t>
            </a:r>
            <a:endParaRPr lang="en-JM" dirty="0"/>
          </a:p>
        </p:txBody>
      </p:sp>
    </p:spTree>
    <p:extLst>
      <p:ext uri="{BB962C8B-B14F-4D97-AF65-F5344CB8AC3E}">
        <p14:creationId xmlns:p14="http://schemas.microsoft.com/office/powerpoint/2010/main" val="272394134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JM" dirty="0" smtClean="0"/>
          </a:p>
          <a:p>
            <a:pPr marL="109728" indent="0">
              <a:buNone/>
            </a:pPr>
            <a:r>
              <a:rPr lang="en-JM" dirty="0" smtClean="0"/>
              <a:t>This </a:t>
            </a:r>
            <a:r>
              <a:rPr lang="en-JM" dirty="0"/>
              <a:t>is an irrigation system based on overhead sprinklers, sprays or guns, installed on permanent risers. You can also have the system buried underground and the sprinklers rise up when water pressure </a:t>
            </a:r>
            <a:r>
              <a:rPr lang="en-JM" dirty="0" smtClean="0"/>
              <a:t>rises.</a:t>
            </a:r>
            <a:endParaRPr lang="en-JM" dirty="0"/>
          </a:p>
        </p:txBody>
      </p:sp>
      <p:sp>
        <p:nvSpPr>
          <p:cNvPr id="2" name="Title 1"/>
          <p:cNvSpPr>
            <a:spLocks noGrp="1"/>
          </p:cNvSpPr>
          <p:nvPr>
            <p:ph type="title"/>
          </p:nvPr>
        </p:nvSpPr>
        <p:spPr/>
        <p:txBody>
          <a:bodyPr/>
          <a:lstStyle/>
          <a:p>
            <a:pPr algn="ctr"/>
            <a:r>
              <a:rPr lang="en-JM" b="1" dirty="0"/>
              <a:t>Sprinkler System</a:t>
            </a:r>
            <a:endParaRPr lang="en-JM" dirty="0"/>
          </a:p>
        </p:txBody>
      </p:sp>
    </p:spTree>
    <p:extLst>
      <p:ext uri="{BB962C8B-B14F-4D97-AF65-F5344CB8AC3E}">
        <p14:creationId xmlns:p14="http://schemas.microsoft.com/office/powerpoint/2010/main" val="144659075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JM" dirty="0" smtClean="0"/>
          </a:p>
          <a:p>
            <a:pPr marL="109728" indent="0">
              <a:buNone/>
            </a:pPr>
            <a:r>
              <a:rPr lang="en-JM" dirty="0" smtClean="0"/>
              <a:t>This </a:t>
            </a:r>
            <a:r>
              <a:rPr lang="en-JM" dirty="0"/>
              <a:t>method of irrigation is best suited for larger areas, for the sprinklers can reach distances of up to 100 feet. The word “Rotary” is indicative of the mechanical driven sprinklers moving in a circular motion, hence reaching greater distances. This system waters a larger area with small amounts of water over a longer period of time</a:t>
            </a:r>
            <a:r>
              <a:rPr lang="en-JM" b="1" dirty="0"/>
              <a:t>.</a:t>
            </a:r>
            <a:endParaRPr lang="en-JM" dirty="0"/>
          </a:p>
        </p:txBody>
      </p:sp>
      <p:sp>
        <p:nvSpPr>
          <p:cNvPr id="2" name="Title 1"/>
          <p:cNvSpPr>
            <a:spLocks noGrp="1"/>
          </p:cNvSpPr>
          <p:nvPr>
            <p:ph type="title"/>
          </p:nvPr>
        </p:nvSpPr>
        <p:spPr/>
        <p:txBody>
          <a:bodyPr/>
          <a:lstStyle/>
          <a:p>
            <a:pPr algn="ctr"/>
            <a:r>
              <a:rPr lang="en-JM" b="1" dirty="0"/>
              <a:t>Rotary Systems</a:t>
            </a:r>
            <a:endParaRPr lang="en-JM" dirty="0"/>
          </a:p>
        </p:txBody>
      </p:sp>
    </p:spTree>
    <p:extLst>
      <p:ext uri="{BB962C8B-B14F-4D97-AF65-F5344CB8AC3E}">
        <p14:creationId xmlns:p14="http://schemas.microsoft.com/office/powerpoint/2010/main" val="5878955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JM" dirty="0" smtClean="0"/>
          </a:p>
          <a:p>
            <a:pPr marL="109728" indent="0">
              <a:buNone/>
            </a:pPr>
            <a:r>
              <a:rPr lang="en-JM" dirty="0" smtClean="0"/>
              <a:t>This </a:t>
            </a:r>
            <a:r>
              <a:rPr lang="en-JM" dirty="0"/>
              <a:t>is a form of overhead irrigation. Steel or </a:t>
            </a:r>
            <a:r>
              <a:rPr lang="en-JM" dirty="0" smtClean="0"/>
              <a:t>aluminium </a:t>
            </a:r>
            <a:r>
              <a:rPr lang="en-JM" dirty="0"/>
              <a:t>pipes are joined together, supported by trusses, mounted on wheeled towers. The sprinklers are situated on the length of the tower and they move in a circular motion.</a:t>
            </a:r>
            <a:endParaRPr lang="en-JM" b="1" dirty="0"/>
          </a:p>
        </p:txBody>
      </p:sp>
      <p:sp>
        <p:nvSpPr>
          <p:cNvPr id="2" name="Title 1"/>
          <p:cNvSpPr>
            <a:spLocks noGrp="1"/>
          </p:cNvSpPr>
          <p:nvPr>
            <p:ph type="title"/>
          </p:nvPr>
        </p:nvSpPr>
        <p:spPr/>
        <p:txBody>
          <a:bodyPr/>
          <a:lstStyle/>
          <a:p>
            <a:pPr algn="ctr"/>
            <a:r>
              <a:rPr lang="en-JM" b="1" dirty="0" smtClean="0"/>
              <a:t>Centre </a:t>
            </a:r>
            <a:r>
              <a:rPr lang="en-JM" b="1" dirty="0"/>
              <a:t>Pivot Irrigation</a:t>
            </a:r>
            <a:endParaRPr lang="en-JM" dirty="0"/>
          </a:p>
        </p:txBody>
      </p:sp>
    </p:spTree>
    <p:extLst>
      <p:ext uri="{BB962C8B-B14F-4D97-AF65-F5344CB8AC3E}">
        <p14:creationId xmlns:p14="http://schemas.microsoft.com/office/powerpoint/2010/main" val="379869182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728" indent="0">
              <a:buNone/>
            </a:pPr>
            <a:r>
              <a:rPr lang="en-JM" dirty="0" smtClean="0"/>
              <a:t>Which one is a Irrigation system?</a:t>
            </a:r>
          </a:p>
          <a:p>
            <a:pPr marL="109728" indent="0">
              <a:buNone/>
            </a:pPr>
            <a:endParaRPr lang="en-JM" dirty="0"/>
          </a:p>
          <a:p>
            <a:pPr marL="624078" indent="-514350">
              <a:buAutoNum type="alphaLcPeriod"/>
            </a:pPr>
            <a:r>
              <a:rPr lang="en-JM" dirty="0" smtClean="0">
                <a:hlinkClick r:id="rId2" action="ppaction://hlinksldjump"/>
              </a:rPr>
              <a:t>Garden System</a:t>
            </a:r>
            <a:endParaRPr lang="en-JM" dirty="0" smtClean="0"/>
          </a:p>
          <a:p>
            <a:pPr marL="624078" indent="-514350">
              <a:buAutoNum type="alphaLcPeriod"/>
            </a:pPr>
            <a:r>
              <a:rPr lang="en-JM" dirty="0" smtClean="0">
                <a:hlinkClick r:id="rId2" action="ppaction://hlinksldjump"/>
              </a:rPr>
              <a:t>PVC System</a:t>
            </a:r>
            <a:endParaRPr lang="en-JM" dirty="0" smtClean="0"/>
          </a:p>
          <a:p>
            <a:pPr marL="624078" indent="-514350">
              <a:buAutoNum type="alphaLcPeriod"/>
            </a:pPr>
            <a:r>
              <a:rPr lang="en-JM" dirty="0" smtClean="0">
                <a:hlinkClick r:id="rId3" action="ppaction://hlinksldjump"/>
              </a:rPr>
              <a:t>Sprinkler System</a:t>
            </a:r>
            <a:endParaRPr lang="en-JM" dirty="0" smtClean="0"/>
          </a:p>
          <a:p>
            <a:pPr marL="624078" indent="-514350">
              <a:buAutoNum type="alphaLcPeriod"/>
            </a:pPr>
            <a:r>
              <a:rPr lang="en-JM" dirty="0" smtClean="0">
                <a:hlinkClick r:id="rId2" action="ppaction://hlinksldjump"/>
              </a:rPr>
              <a:t>Watering System</a:t>
            </a:r>
            <a:endParaRPr lang="en-JM" dirty="0"/>
          </a:p>
        </p:txBody>
      </p:sp>
      <p:sp>
        <p:nvSpPr>
          <p:cNvPr id="2" name="Title 1"/>
          <p:cNvSpPr>
            <a:spLocks noGrp="1"/>
          </p:cNvSpPr>
          <p:nvPr>
            <p:ph type="title"/>
          </p:nvPr>
        </p:nvSpPr>
        <p:spPr/>
        <p:txBody>
          <a:bodyPr/>
          <a:lstStyle/>
          <a:p>
            <a:pPr algn="ctr"/>
            <a:r>
              <a:rPr lang="en-JM" dirty="0" smtClean="0"/>
              <a:t>Questions </a:t>
            </a:r>
            <a:endParaRPr lang="en-JM" dirty="0"/>
          </a:p>
        </p:txBody>
      </p:sp>
    </p:spTree>
    <p:extLst>
      <p:ext uri="{BB962C8B-B14F-4D97-AF65-F5344CB8AC3E}">
        <p14:creationId xmlns:p14="http://schemas.microsoft.com/office/powerpoint/2010/main" val="375134480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268</TotalTime>
  <Words>391</Words>
  <Application>Microsoft Office PowerPoint</Application>
  <PresentationFormat>On-screen Show (4:3)</PresentationFormat>
  <Paragraphs>48</Paragraphs>
  <Slides>18</Slides>
  <Notes>0</Notes>
  <HiddenSlides>2</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IRRIGATION</vt:lpstr>
      <vt:lpstr>What is Irrigation?</vt:lpstr>
      <vt:lpstr>Ditch Irrigation</vt:lpstr>
      <vt:lpstr>Terraced Irrigation</vt:lpstr>
      <vt:lpstr>Drip Irrigation</vt:lpstr>
      <vt:lpstr>Sprinkler System</vt:lpstr>
      <vt:lpstr>Rotary Systems</vt:lpstr>
      <vt:lpstr>Centre Pivot Irrigation</vt:lpstr>
      <vt:lpstr>Questions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IRRIGATION</dc:title>
  <dc:creator>Romario Smith</dc:creator>
  <cp:lastModifiedBy>Romario Smith</cp:lastModifiedBy>
  <cp:revision>12</cp:revision>
  <dcterms:created xsi:type="dcterms:W3CDTF">2015-01-10T17:11:05Z</dcterms:created>
  <dcterms:modified xsi:type="dcterms:W3CDTF">2015-01-10T21:39:43Z</dcterms:modified>
</cp:coreProperties>
</file>