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58CEE9-A56F-4F62-A124-826BC58ABA3A}">
          <p14:sldIdLst>
            <p14:sldId id="256"/>
            <p14:sldId id="257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4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1848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45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8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817634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88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70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25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6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6050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6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4390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0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6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8106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9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8430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D9B8DB-7CC5-4545-A88B-5CD5CF1C78DB}" type="datetimeFigureOut">
              <a:rPr lang="en-JM" smtClean="0"/>
              <a:t>30/3/2020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95FE95-3303-4F79-89A5-5088C6EFFA7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3781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ZXn0TbJrlw&amp;t=52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criptive Writing: Monsters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Reinforcement Video</a:t>
            </a:r>
            <a:endParaRPr lang="en-JM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Click the link below to watch a video that will reinforce notes in the word document previously read.</a:t>
            </a:r>
          </a:p>
          <a:p>
            <a:pPr marL="0" indent="0">
              <a:buNone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JM" sz="2800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JM" sz="2800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JM" sz="2800" dirty="0" smtClean="0">
                <a:latin typeface="Comic Sans MS" panose="030F0702030302020204" pitchFamily="66" charset="0"/>
                <a:hlinkClick r:id="rId2"/>
              </a:rPr>
              <a:t>www.youtube.com/watch?v=vZXn0TbJrlw&amp;t=52s</a:t>
            </a:r>
            <a:r>
              <a:rPr lang="en-JM" sz="2800" dirty="0" smtClean="0">
                <a:latin typeface="Comic Sans MS" panose="030F0702030302020204" pitchFamily="66" charset="0"/>
              </a:rPr>
              <a:t>   </a:t>
            </a:r>
            <a:endParaRPr lang="en-JM" sz="2800" dirty="0">
              <a:latin typeface="Comic Sans MS" panose="030F0702030302020204" pitchFamily="66" charset="0"/>
            </a:endParaRPr>
          </a:p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061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671" y="633047"/>
            <a:ext cx="9706707" cy="1758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0671" y="2672862"/>
            <a:ext cx="101990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Write two paragraphs on each of the following </a:t>
            </a:r>
            <a:r>
              <a:rPr lang="en-US" sz="2800" smtClean="0">
                <a:latin typeface="Comic Sans MS" panose="030F0702030302020204" pitchFamily="66" charset="0"/>
              </a:rPr>
              <a:t>prompts:</a:t>
            </a:r>
          </a:p>
          <a:p>
            <a:endParaRPr lang="en-JM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JM" sz="2800" dirty="0" smtClean="0">
                <a:latin typeface="Comic Sans MS" panose="030F0702030302020204" pitchFamily="66" charset="0"/>
              </a:rPr>
              <a:t>Describe your dream apartment/home. Include the key features that support your decision.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JM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Describe some one you aspire to be like. State the qualities/ personality traits that have encouraged your decision.</a:t>
            </a:r>
          </a:p>
          <a:p>
            <a:endParaRPr lang="en-JM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0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69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Comic Sans MS</vt:lpstr>
      <vt:lpstr>Garamond</vt:lpstr>
      <vt:lpstr>Organic</vt:lpstr>
      <vt:lpstr>PowerPoint Presentation</vt:lpstr>
      <vt:lpstr>Reinforcement Video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</cp:revision>
  <dcterms:created xsi:type="dcterms:W3CDTF">2020-03-30T15:57:43Z</dcterms:created>
  <dcterms:modified xsi:type="dcterms:W3CDTF">2020-03-30T17:14:54Z</dcterms:modified>
</cp:coreProperties>
</file>