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7" r:id="rId6"/>
    <p:sldId id="259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-2794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katiekazoo.com/pdf/KK_FiveEssentialElement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Byzm-hEBy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JM" dirty="0" smtClean="0"/>
              <a:t>English Literature 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JM" dirty="0" smtClean="0"/>
              <a:t>Grade 7 </a:t>
            </a:r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English literature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2" t="37923" r="6299" b="11423"/>
          <a:stretch/>
        </p:blipFill>
        <p:spPr bwMode="auto">
          <a:xfrm>
            <a:off x="0" y="-19448"/>
            <a:ext cx="9144000" cy="68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128"/>
            <a:ext cx="6781800" cy="1600200"/>
          </a:xfrm>
        </p:spPr>
        <p:txBody>
          <a:bodyPr/>
          <a:lstStyle/>
          <a:p>
            <a:r>
              <a:rPr lang="en-JM" dirty="0" smtClean="0"/>
              <a:t>Learning objectives: 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85800"/>
            <a:ext cx="8424936" cy="4471392"/>
          </a:xfrm>
        </p:spPr>
        <p:txBody>
          <a:bodyPr/>
          <a:lstStyle/>
          <a:p>
            <a:r>
              <a:rPr lang="en-JM" dirty="0" smtClean="0"/>
              <a:t>Define Narrative Writing; </a:t>
            </a:r>
          </a:p>
          <a:p>
            <a:r>
              <a:rPr lang="en-JM" dirty="0" smtClean="0"/>
              <a:t>Identify the elements of narrative writing;</a:t>
            </a:r>
          </a:p>
          <a:p>
            <a:r>
              <a:rPr lang="en-JM" dirty="0" smtClean="0"/>
              <a:t>Evaluate symbolism and imagery utilized in the poem entitled ‘’;</a:t>
            </a:r>
          </a:p>
          <a:p>
            <a:r>
              <a:rPr lang="en-JM" dirty="0" smtClean="0"/>
              <a:t>Complete an activity based on narrative elements:</a:t>
            </a:r>
          </a:p>
          <a:p>
            <a:r>
              <a:rPr lang="en-JM" dirty="0" smtClean="0"/>
              <a:t>Examine the themes that are evident in the Adventures of Big Rat.  </a:t>
            </a:r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9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5265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JM" dirty="0" smtClean="0"/>
              <a:t>What is Narrative writing 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37" y="1268760"/>
            <a:ext cx="9001000" cy="482453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JM" sz="2800" dirty="0">
                <a:ea typeface="Calibri"/>
                <a:cs typeface="Times New Roman"/>
              </a:rPr>
              <a:t>Narrative writing can be broadly defined as story writing that includes a main character that encounters a problem or engages in an interesting, significant, or entertaining activity or experience.</a:t>
            </a:r>
            <a:endParaRPr lang="en-JM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JM" sz="2800" dirty="0">
                <a:ea typeface="Calibri"/>
                <a:cs typeface="Times New Roman"/>
              </a:rPr>
              <a:t>Narrative writing can also take several forms, including, but not limited to, a play script, an illustrated short story, a storyboard, and a comic. </a:t>
            </a:r>
            <a:endParaRPr lang="en-JM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JM" dirty="0" smtClean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M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68952" cy="1600200"/>
          </a:xfrm>
        </p:spPr>
        <p:txBody>
          <a:bodyPr>
            <a:normAutofit fontScale="90000"/>
          </a:bodyPr>
          <a:lstStyle/>
          <a:p>
            <a:r>
              <a:rPr lang="en-JM" dirty="0" smtClean="0"/>
              <a:t>What is the difference between fiction and non-fiction?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n-JM" dirty="0"/>
              <a:t>Narrative writing can be classified as</a:t>
            </a:r>
          </a:p>
          <a:p>
            <a:r>
              <a:rPr lang="en-JM" dirty="0"/>
              <a:t>Fictional </a:t>
            </a:r>
          </a:p>
          <a:p>
            <a:r>
              <a:rPr lang="en-JM" dirty="0"/>
              <a:t>Non- Fictional </a:t>
            </a:r>
          </a:p>
          <a:p>
            <a:pPr marL="0" indent="0">
              <a:buNone/>
            </a:pPr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31" y="-426941"/>
            <a:ext cx="8928992" cy="1600200"/>
          </a:xfrm>
        </p:spPr>
        <p:txBody>
          <a:bodyPr>
            <a:normAutofit/>
          </a:bodyPr>
          <a:lstStyle/>
          <a:p>
            <a:r>
              <a:rPr lang="en-JM" dirty="0" smtClean="0"/>
              <a:t>    Elements of Narrative Writing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73" y="2492896"/>
            <a:ext cx="7543800" cy="388620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JM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Click the link below to explore the first five elements of narrative writing.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JM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JM" dirty="0">
              <a:latin typeface="Calibri"/>
              <a:ea typeface="Calibri"/>
              <a:cs typeface="Times New Roman"/>
            </a:endParaRPr>
          </a:p>
          <a:p>
            <a:r>
              <a:rPr lang="en-JM" dirty="0">
                <a:hlinkClick r:id="rId2"/>
              </a:rPr>
              <a:t>http://</a:t>
            </a:r>
            <a:r>
              <a:rPr lang="en-JM" dirty="0" smtClean="0">
                <a:hlinkClick r:id="rId2"/>
              </a:rPr>
              <a:t>www.katiekazoo.com/pdf/KK_FiveEssentialElements.pdf</a:t>
            </a:r>
            <a:endParaRPr lang="en-JM" dirty="0" smtClean="0"/>
          </a:p>
          <a:p>
            <a:pPr marL="0" indent="0">
              <a:buNone/>
            </a:pPr>
            <a:r>
              <a:rPr lang="en-JM" dirty="0" smtClean="0"/>
              <a:t>Make notes related to the story elements. </a:t>
            </a:r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6912768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4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9073008" cy="1600200"/>
          </a:xfrm>
        </p:spPr>
        <p:txBody>
          <a:bodyPr>
            <a:normAutofit/>
          </a:bodyPr>
          <a:lstStyle/>
          <a:p>
            <a:r>
              <a:rPr lang="en-JM" sz="3200" dirty="0" smtClean="0"/>
              <a:t>Watch the video above that explains narrative writing.  </a:t>
            </a:r>
            <a:endParaRPr lang="en-JM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85800"/>
            <a:ext cx="8054280" cy="3886200"/>
          </a:xfrm>
        </p:spPr>
        <p:txBody>
          <a:bodyPr/>
          <a:lstStyle/>
          <a:p>
            <a:r>
              <a:rPr lang="en-JM" dirty="0">
                <a:hlinkClick r:id="rId2"/>
              </a:rPr>
              <a:t>https://</a:t>
            </a:r>
            <a:r>
              <a:rPr lang="en-JM" dirty="0" smtClean="0">
                <a:hlinkClick r:id="rId2"/>
              </a:rPr>
              <a:t>www.youtube.com/watch?v=eByzm-hEByM</a:t>
            </a:r>
            <a:endParaRPr lang="en-JM" dirty="0" smtClean="0"/>
          </a:p>
          <a:p>
            <a:pPr marL="0" indent="0">
              <a:buNone/>
            </a:pPr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384" y="24237"/>
            <a:ext cx="9252520" cy="2023120"/>
          </a:xfrm>
        </p:spPr>
        <p:txBody>
          <a:bodyPr>
            <a:normAutofit/>
          </a:bodyPr>
          <a:lstStyle/>
          <a:p>
            <a:r>
              <a:rPr lang="en-JM" dirty="0" smtClean="0"/>
              <a:t>    Activity 1 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7543800" cy="3886200"/>
          </a:xfrm>
        </p:spPr>
        <p:txBody>
          <a:bodyPr/>
          <a:lstStyle/>
          <a:p>
            <a:r>
              <a:rPr lang="en-JM" dirty="0" smtClean="0"/>
              <a:t>Examine chapters 1-5 of the novel Big Rat and identify the following narrative elements:</a:t>
            </a:r>
          </a:p>
          <a:p>
            <a:r>
              <a:rPr lang="en-JM" dirty="0" smtClean="0"/>
              <a:t>Major characters</a:t>
            </a:r>
          </a:p>
          <a:p>
            <a:r>
              <a:rPr lang="en-JM" dirty="0" smtClean="0"/>
              <a:t>Conflicts</a:t>
            </a:r>
          </a:p>
          <a:p>
            <a:r>
              <a:rPr lang="en-JM" dirty="0" smtClean="0"/>
              <a:t>Setting </a:t>
            </a:r>
          </a:p>
          <a:p>
            <a:r>
              <a:rPr lang="en-JM" dirty="0" smtClean="0"/>
              <a:t>Themes </a:t>
            </a:r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4314</TotalTime>
  <Words>208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English Literature </vt:lpstr>
      <vt:lpstr>Learning objectives: </vt:lpstr>
      <vt:lpstr>PowerPoint Presentation</vt:lpstr>
      <vt:lpstr>What is Narrative writing </vt:lpstr>
      <vt:lpstr>PowerPoint Presentation</vt:lpstr>
      <vt:lpstr>What is the difference between fiction and non-fiction?</vt:lpstr>
      <vt:lpstr>    Elements of Narrative Writing</vt:lpstr>
      <vt:lpstr>Watch the video above that explains narrative writing.  </vt:lpstr>
      <vt:lpstr>    Activity 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Literature</dc:title>
  <dc:creator>Domo</dc:creator>
  <cp:lastModifiedBy>Teacher</cp:lastModifiedBy>
  <cp:revision>13</cp:revision>
  <dcterms:created xsi:type="dcterms:W3CDTF">2020-03-27T20:37:36Z</dcterms:created>
  <dcterms:modified xsi:type="dcterms:W3CDTF">2020-03-31T02:32:08Z</dcterms:modified>
</cp:coreProperties>
</file>